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0803F-A9AC-433F-91FB-E7E00ECE3CA3}" v="125" dt="2018-06-11T15:16:36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Bartella" userId="64e9067c-0567-4b90-9b5a-7e980728f59e" providerId="ADAL" clId="{DA30803F-A9AC-433F-91FB-E7E00ECE3CA3}"/>
    <pc:docChg chg="custSel delSld modSld">
      <pc:chgData name="Josh Bartella" userId="64e9067c-0567-4b90-9b5a-7e980728f59e" providerId="ADAL" clId="{DA30803F-A9AC-433F-91FB-E7E00ECE3CA3}" dt="2018-06-11T15:16:36.957" v="124" actId="20577"/>
      <pc:docMkLst>
        <pc:docMk/>
      </pc:docMkLst>
      <pc:sldChg chg="del">
        <pc:chgData name="Josh Bartella" userId="64e9067c-0567-4b90-9b5a-7e980728f59e" providerId="ADAL" clId="{DA30803F-A9AC-433F-91FB-E7E00ECE3CA3}" dt="2018-06-11T15:15:22.738" v="0" actId="2696"/>
        <pc:sldMkLst>
          <pc:docMk/>
          <pc:sldMk cId="2471699058" sldId="256"/>
        </pc:sldMkLst>
      </pc:sldChg>
      <pc:sldChg chg="modSp">
        <pc:chgData name="Josh Bartella" userId="64e9067c-0567-4b90-9b5a-7e980728f59e" providerId="ADAL" clId="{DA30803F-A9AC-433F-91FB-E7E00ECE3CA3}" dt="2018-06-11T15:16:36.957" v="124" actId="20577"/>
        <pc:sldMkLst>
          <pc:docMk/>
          <pc:sldMk cId="285086711" sldId="257"/>
        </pc:sldMkLst>
        <pc:graphicFrameChg chg="modGraphic">
          <ac:chgData name="Josh Bartella" userId="64e9067c-0567-4b90-9b5a-7e980728f59e" providerId="ADAL" clId="{DA30803F-A9AC-433F-91FB-E7E00ECE3CA3}" dt="2018-06-11T15:16:36.957" v="124" actId="20577"/>
          <ac:graphicFrameMkLst>
            <pc:docMk/>
            <pc:sldMk cId="285086711" sldId="257"/>
            <ac:graphicFrameMk id="4" creationId="{00000000-0000-0000-0000-000000000000}"/>
          </ac:graphicFrameMkLst>
        </pc:graphicFrameChg>
      </pc:sldChg>
      <pc:sldChg chg="del">
        <pc:chgData name="Josh Bartella" userId="64e9067c-0567-4b90-9b5a-7e980728f59e" providerId="ADAL" clId="{DA30803F-A9AC-433F-91FB-E7E00ECE3CA3}" dt="2018-06-11T15:15:23.367" v="1" actId="2696"/>
        <pc:sldMkLst>
          <pc:docMk/>
          <pc:sldMk cId="18269350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6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1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9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9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E941A-EFF0-4427-AB88-CA0380E1A4A3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880D-0D59-49E7-8A44-956DF33F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2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977690"/>
              </p:ext>
            </p:extLst>
          </p:nvPr>
        </p:nvGraphicFramePr>
        <p:xfrm>
          <a:off x="-14" y="0"/>
          <a:ext cx="12192014" cy="6858001"/>
        </p:xfrm>
        <a:graphic>
          <a:graphicData uri="http://schemas.openxmlformats.org/drawingml/2006/table">
            <a:tbl>
              <a:tblPr firstRow="1" firstCol="1" bandRow="1"/>
              <a:tblGrid>
                <a:gridCol w="84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4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058">
                <a:tc gridSpan="4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dirty="0">
                          <a:solidFill>
                            <a:schemeClr val="tx1"/>
                          </a:solidFill>
                        </a:rPr>
                        <a:t>                                              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80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sz="1600" b="0" kern="120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  <a:latin typeface="Corbel"/>
                          <a:ea typeface="+mn-ea"/>
                          <a:cs typeface="+mn-cs"/>
                        </a:rPr>
                        <a:t>Core Role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="0" kern="120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  <a:latin typeface="Corbel"/>
                          <a:ea typeface="+mn-ea"/>
                          <a:cs typeface="+mn-cs"/>
                        </a:rPr>
                        <a:t>Strategic Initiatives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sz="1600" b="0" kern="120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  <a:latin typeface="Corbel"/>
                          <a:ea typeface="+mn-ea"/>
                          <a:cs typeface="+mn-cs"/>
                        </a:rPr>
                        <a:t>Personal Development (Skills, </a:t>
                      </a:r>
                      <a:r>
                        <a:rPr lang="en-NZ" sz="1600" b="0" kern="120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  <a:latin typeface="Corbel"/>
                          <a:ea typeface="+mn-ea"/>
                          <a:cs typeface="+mn-cs"/>
                        </a:rPr>
                        <a:t>Professional Training, etc.)</a:t>
                      </a:r>
                      <a:endParaRPr lang="en-NZ" sz="1600" b="0" kern="1200" dirty="0">
                        <a:ln w="900" cmpd="dbl">
                          <a:solidFill>
                            <a:schemeClr val="accent1">
                              <a:satMod val="185000"/>
                              <a:alpha val="5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85000" dist="85000" dir="5400000">
                            <a:schemeClr val="accent1">
                              <a:alpha val="75000"/>
                            </a:schemeClr>
                          </a:innerShdw>
                        </a:effectLst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29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sz="1600" b="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</a:rPr>
                        <a:t>PRIMARY</a:t>
                      </a:r>
                    </a:p>
                  </a:txBody>
                  <a:tcPr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41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sz="1600" b="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</a:rPr>
                        <a:t>SECONDARY</a:t>
                      </a:r>
                    </a:p>
                  </a:txBody>
                  <a:tcPr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942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NZ" sz="1600" b="0" dirty="0">
                          <a:ln w="900" cmpd="dbl">
                            <a:solidFill>
                              <a:schemeClr val="accent1">
                                <a:satMod val="185000"/>
                                <a:alpha val="5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innerShdw blurRad="85000" dist="85000" dir="5400000">
                              <a:schemeClr val="accent1">
                                <a:alpha val="75000"/>
                              </a:schemeClr>
                            </a:innerShdw>
                          </a:effectLst>
                        </a:rPr>
                        <a:t>TERTIARY</a:t>
                      </a:r>
                    </a:p>
                  </a:txBody>
                  <a:tcPr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79388" indent="-179388">
                        <a:buFontTx/>
                        <a:buNone/>
                      </a:pPr>
                      <a:endParaRPr lang="en-N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79388" marR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79388" indent="-179388">
                        <a:buFontTx/>
                        <a:buChar char="-"/>
                      </a:pPr>
                      <a:endParaRPr lang="en-N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4448" y="1275370"/>
            <a:ext cx="2508436" cy="769441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5251" y="2566497"/>
            <a:ext cx="2527632" cy="738664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9485" y="1271067"/>
            <a:ext cx="2548285" cy="73866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4896" y="2566497"/>
            <a:ext cx="2715903" cy="73866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11668"/>
            <a:ext cx="9539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&lt;Template&gt; Role Charter &amp; Development Plan</a:t>
            </a:r>
            <a:endParaRPr lang="en-SG" sz="28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4897" y="1275370"/>
            <a:ext cx="2715903" cy="73866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9484" y="4074637"/>
            <a:ext cx="2548285" cy="73866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9485" y="2472936"/>
            <a:ext cx="2548285" cy="73866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39784" y="1275370"/>
            <a:ext cx="2474732" cy="198515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9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4448" y="4074637"/>
            <a:ext cx="2508436" cy="738664"/>
          </a:xfrm>
          <a:prstGeom prst="rect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Segoe UI" panose="020B0502040204020203" pitchFamily="34" charset="0"/>
                <a:cs typeface="Segoe UI" panose="020B0502040204020203" pitchFamily="34" charset="0"/>
              </a:rPr>
              <a:t>&lt;Organization/Audience&gt;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59484" y="5805145"/>
            <a:ext cx="2548285" cy="73866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&lt;External 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39784" y="5805145"/>
            <a:ext cx="2474732" cy="73866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&lt;External Organization/Audience&gt;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 Focus: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Activities: </a:t>
            </a:r>
          </a:p>
          <a:p>
            <a:r>
              <a:rPr lang="en-US" sz="105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Resources:</a:t>
            </a:r>
            <a:endParaRPr lang="en-SG" sz="105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ADC4D666DAB45BA495E9394B77EEA" ma:contentTypeVersion="1" ma:contentTypeDescription="Create a new document." ma:contentTypeScope="" ma:versionID="b68572b58413d7d5c4ac7787cf9a4acf">
  <xsd:schema xmlns:xsd="http://www.w3.org/2001/XMLSchema" xmlns:xs="http://www.w3.org/2001/XMLSchema" xmlns:p="http://schemas.microsoft.com/office/2006/metadata/properties" xmlns:ns3="71eb3a4e-3576-48bb-a3be-606b615edf1e" targetNamespace="http://schemas.microsoft.com/office/2006/metadata/properties" ma:root="true" ma:fieldsID="796639d8c92a407f653c78497c79a3e0" ns3:_="">
    <xsd:import namespace="71eb3a4e-3576-48bb-a3be-606b615edf1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eb3a4e-3576-48bb-a3be-606b615ed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6F65E2-952E-46C9-BD80-090C81CD63C5}">
  <ds:schemaRefs>
    <ds:schemaRef ds:uri="http://purl.org/dc/elements/1.1/"/>
    <ds:schemaRef ds:uri="71eb3a4e-3576-48bb-a3be-606b615edf1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661A54-CE1B-4F38-AE8D-E20441012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eb3a4e-3576-48bb-a3be-606b615ed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C83EE6-34F7-45C0-A1AF-DC6169975C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Segoe UI</vt:lpstr>
      <vt:lpstr>Segoe UI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Bartella</dc:creator>
  <cp:lastModifiedBy>Josh Bartella</cp:lastModifiedBy>
  <cp:revision>8</cp:revision>
  <dcterms:created xsi:type="dcterms:W3CDTF">2014-11-16T09:49:34Z</dcterms:created>
  <dcterms:modified xsi:type="dcterms:W3CDTF">2018-06-11T15:16:39Z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0x0101004B8ADC4D666DAB45BA495E9394B77EEA</vt:lpwstr>
  </property>
</Properties>
</file>